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1"/>
  </p:notesMasterIdLst>
  <p:sldIdLst>
    <p:sldId id="257" r:id="rId3"/>
    <p:sldId id="346" r:id="rId4"/>
    <p:sldId id="370" r:id="rId5"/>
    <p:sldId id="372" r:id="rId6"/>
    <p:sldId id="374" r:id="rId7"/>
    <p:sldId id="367" r:id="rId8"/>
    <p:sldId id="37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9BBB59"/>
    <a:srgbClr val="031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3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forkids.co.uk/#!/abou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Process Natural Language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S1: </a:t>
            </a:r>
            <a:r>
              <a:rPr lang="en-US" altLang="zh-CN" sz="2400" dirty="0"/>
              <a:t>AI on Speech Recognition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SVS/DMD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21 Mar </a:t>
            </a:r>
            <a:r>
              <a:rPr lang="en-US" altLang="zh-CN" dirty="0"/>
              <a:t>2024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62844-D39D-4E28-A934-F0BE50CCBECB}"/>
              </a:ext>
            </a:extLst>
          </p:cNvPr>
          <p:cNvSpPr txBox="1"/>
          <p:nvPr/>
        </p:nvSpPr>
        <p:spPr>
          <a:xfrm>
            <a:off x="976057" y="1061516"/>
            <a:ext cx="10966984" cy="401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background knowledge briefing of NLP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Hands on through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https://machinelearningforkids.co.uk/#!/about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round: </a:t>
            </a:r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 Recognition: </a:t>
            </a: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of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Making a Smart Bulb on Scratch 3</a:t>
            </a:r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Sentiments Analysis: Project of Making Me Happy on Scratch 3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round: is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make chatbot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encourage students to implement more creative projects on top of those achievements.</a:t>
            </a:r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Speech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AI4K_L14_Part1">
            <a:hlinkClick r:id="" action="ppaction://media"/>
            <a:extLst>
              <a:ext uri="{FF2B5EF4-FFF2-40B4-BE49-F238E27FC236}">
                <a16:creationId xmlns:a16="http://schemas.microsoft.com/office/drawing/2014/main" id="{C30C88A0-D44B-DBF5-9D18-F635678A1D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0092" y="876185"/>
            <a:ext cx="9813707" cy="55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8652F-6BA0-2FC9-546F-E309AA337654}"/>
              </a:ext>
            </a:extLst>
          </p:cNvPr>
          <p:cNvSpPr txBox="1"/>
          <p:nvPr/>
        </p:nvSpPr>
        <p:spPr>
          <a:xfrm>
            <a:off x="1248672" y="1098624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Computers Recognize Objects?</a:t>
            </a:r>
          </a:p>
        </p:txBody>
      </p:sp>
    </p:spTree>
    <p:extLst>
      <p:ext uri="{BB962C8B-B14F-4D97-AF65-F5344CB8AC3E}">
        <p14:creationId xmlns:p14="http://schemas.microsoft.com/office/powerpoint/2010/main" val="773028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Hands 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AI4K_L14_Part2">
            <a:hlinkClick r:id="" action="ppaction://media"/>
            <a:extLst>
              <a:ext uri="{FF2B5EF4-FFF2-40B4-BE49-F238E27FC236}">
                <a16:creationId xmlns:a16="http://schemas.microsoft.com/office/drawing/2014/main" id="{5376BBD4-1B02-9CA6-962D-1C7AD90428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715" y="874439"/>
            <a:ext cx="10086200" cy="53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Student: AI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 descr="A cartoon light bulb with a face&#10;&#10;Description automatically generated">
            <a:extLst>
              <a:ext uri="{FF2B5EF4-FFF2-40B4-BE49-F238E27FC236}">
                <a16:creationId xmlns:a16="http://schemas.microsoft.com/office/drawing/2014/main" id="{7CCD424E-B594-A041-A7C9-EF709F874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" r="-1" b="5238"/>
          <a:stretch/>
        </p:blipFill>
        <p:spPr>
          <a:xfrm>
            <a:off x="1319249" y="782201"/>
            <a:ext cx="10034551" cy="53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9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AI4K_L14_Part3">
            <a:hlinkClick r:id="" action="ppaction://media"/>
            <a:extLst>
              <a:ext uri="{FF2B5EF4-FFF2-40B4-BE49-F238E27FC236}">
                <a16:creationId xmlns:a16="http://schemas.microsoft.com/office/drawing/2014/main" id="{A18673CD-4C54-0BDE-4AF7-79CCE1F042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589" y="963746"/>
            <a:ext cx="9960278" cy="56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6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149</Words>
  <Application>Microsoft Office PowerPoint</Application>
  <PresentationFormat>Widescreen</PresentationFormat>
  <Paragraphs>29</Paragraphs>
  <Slides>8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Open Sans</vt:lpstr>
      <vt:lpstr>Rockwell</vt:lpstr>
      <vt:lpstr>Times</vt:lpstr>
      <vt:lpstr>Verdana</vt:lpstr>
      <vt:lpstr>Wingdings</vt:lpstr>
      <vt:lpstr>ASTAR2020</vt:lpstr>
      <vt:lpstr>Office Theme</vt:lpstr>
      <vt:lpstr>How to Teach Computers to Process Natural Language  S1: AI on Speech Recognition</vt:lpstr>
      <vt:lpstr>Agenda</vt:lpstr>
      <vt:lpstr>Speech Recognition</vt:lpstr>
      <vt:lpstr>Recap</vt:lpstr>
      <vt:lpstr>Hands on</vt:lpstr>
      <vt:lpstr>Extension: Meet our Student: AI computers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98</cp:revision>
  <dcterms:created xsi:type="dcterms:W3CDTF">2023-03-22T06:33:31Z</dcterms:created>
  <dcterms:modified xsi:type="dcterms:W3CDTF">2024-03-21T06:04:21Z</dcterms:modified>
</cp:coreProperties>
</file>